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75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64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4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053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728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551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928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369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02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45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03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34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33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45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80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5552E66-4E2B-403E-8CD5-15CBEBFA0FE4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D32A615-F75A-4048-9E34-286F8C500D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318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Игра – </a:t>
            </a:r>
            <a:r>
              <a:rPr lang="ru-RU" b="1" dirty="0" err="1">
                <a:effectLst/>
              </a:rPr>
              <a:t>Платформер</a:t>
            </a:r>
            <a:r>
              <a:rPr lang="ru-RU" b="1" dirty="0">
                <a:effectLst/>
              </a:rPr>
              <a:t> под названием «</a:t>
            </a:r>
            <a:r>
              <a:rPr lang="en-US" b="1">
                <a:effectLst/>
              </a:rPr>
              <a:t>Epic Adventure</a:t>
            </a:r>
            <a:r>
              <a:rPr lang="ru-RU" b="1">
                <a:effectLst/>
              </a:rPr>
              <a:t>»</a:t>
            </a:r>
            <a:endParaRPr lang="ru-RU">
              <a:effectLst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>
                <a:effectLst/>
              </a:rPr>
              <a:t>Авторы: </a:t>
            </a:r>
            <a:endParaRPr lang="ru-RU" dirty="0">
              <a:effectLst/>
            </a:endParaRPr>
          </a:p>
          <a:p>
            <a:r>
              <a:rPr lang="ru-RU" dirty="0" err="1">
                <a:effectLst/>
              </a:rPr>
              <a:t>Чичин</a:t>
            </a:r>
            <a:r>
              <a:rPr lang="ru-RU" dirty="0">
                <a:effectLst/>
              </a:rPr>
              <a:t> Вениамин Евгеньевич</a:t>
            </a:r>
          </a:p>
          <a:p>
            <a:r>
              <a:rPr lang="ru-RU" dirty="0">
                <a:effectLst/>
              </a:rPr>
              <a:t>Некрасов Тарас Сергеевич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927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заключении можем с уверенностью сказать</a:t>
            </a:r>
            <a:r>
              <a:rPr lang="en-US" dirty="0"/>
              <a:t>, </a:t>
            </a:r>
            <a:r>
              <a:rPr lang="ru-RU" dirty="0"/>
              <a:t>что все поставленные задачи нашего проекта – были выполнены.</a:t>
            </a:r>
          </a:p>
          <a:p>
            <a:pPr marL="0" indent="0">
              <a:buNone/>
            </a:pPr>
            <a:r>
              <a:rPr lang="ru-RU" dirty="0"/>
              <a:t>В будущем планируется расширять </a:t>
            </a:r>
            <a:r>
              <a:rPr lang="ru-RU" dirty="0" err="1"/>
              <a:t>геймплей</a:t>
            </a:r>
            <a:r>
              <a:rPr lang="ru-RU" dirty="0"/>
              <a:t> нашей игры. </a:t>
            </a:r>
          </a:p>
        </p:txBody>
      </p:sp>
    </p:spTree>
    <p:extLst>
      <p:ext uri="{BB962C8B-B14F-4D97-AF65-F5344CB8AC3E}">
        <p14:creationId xmlns:p14="http://schemas.microsoft.com/office/powerpoint/2010/main" val="379498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357745"/>
            <a:ext cx="9905998" cy="4433455"/>
          </a:xfrm>
        </p:spPr>
        <p:txBody>
          <a:bodyPr/>
          <a:lstStyle/>
          <a:p>
            <a:pPr marL="0" indent="0" algn="ctr">
              <a:buNone/>
            </a:pPr>
            <a:r>
              <a:rPr lang="ru-RU" sz="4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8828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71055"/>
            <a:ext cx="10515600" cy="570590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Идея: </a:t>
            </a:r>
            <a:endParaRPr lang="ru-RU" dirty="0"/>
          </a:p>
          <a:p>
            <a:pPr marL="0" indent="0">
              <a:buNone/>
            </a:pPr>
            <a:r>
              <a:rPr lang="en-US" dirty="0">
                <a:effectLst/>
              </a:rPr>
              <a:t>C</a:t>
            </a:r>
            <a:r>
              <a:rPr lang="ru-RU" dirty="0" err="1">
                <a:effectLst/>
              </a:rPr>
              <a:t>оздать</a:t>
            </a:r>
            <a:r>
              <a:rPr lang="ru-RU" dirty="0">
                <a:effectLst/>
              </a:rPr>
              <a:t> игру, главной задачей которой, будет </a:t>
            </a:r>
            <a:r>
              <a:rPr lang="ru-RU" dirty="0" err="1">
                <a:effectLst/>
              </a:rPr>
              <a:t>поуровнеевое</a:t>
            </a:r>
            <a:r>
              <a:rPr lang="ru-RU" dirty="0">
                <a:effectLst/>
              </a:rPr>
              <a:t> прохождение до конца.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Задачи</a:t>
            </a:r>
            <a:r>
              <a:rPr lang="en-US" b="1" dirty="0"/>
              <a:t>:</a:t>
            </a:r>
          </a:p>
          <a:p>
            <a:r>
              <a:rPr lang="ru-RU" dirty="0"/>
              <a:t>Дать пользователю возможность перемещать персонажа с помощью клавиш</a:t>
            </a:r>
          </a:p>
          <a:p>
            <a:r>
              <a:rPr lang="ru-RU" dirty="0"/>
              <a:t>Реализовать врагов</a:t>
            </a:r>
            <a:r>
              <a:rPr lang="en-US" dirty="0"/>
              <a:t>, </a:t>
            </a:r>
            <a:r>
              <a:rPr lang="ru-RU" dirty="0"/>
              <a:t>которые могут убить пользователя</a:t>
            </a:r>
          </a:p>
          <a:p>
            <a:r>
              <a:rPr lang="ru-RU" dirty="0"/>
              <a:t>Дать пользователю возможность просматривать свой результат и результаты 5 лучших игроков(определяется по времени прохождения)</a:t>
            </a:r>
          </a:p>
          <a:p>
            <a:r>
              <a:rPr lang="ru-RU" dirty="0"/>
              <a:t>Создать интуитивно понятный для пользователя</a:t>
            </a:r>
            <a:r>
              <a:rPr lang="en-US" dirty="0"/>
              <a:t>, </a:t>
            </a:r>
            <a:r>
              <a:rPr lang="ru-RU" dirty="0"/>
              <a:t>интерфейс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552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/>
              <a:t>Окно ввода </a:t>
            </a:r>
            <a:r>
              <a:rPr lang="ru-RU" dirty="0" err="1"/>
              <a:t>ника</a:t>
            </a:r>
            <a:endParaRPr lang="ru-RU" dirty="0"/>
          </a:p>
        </p:txBody>
      </p:sp>
      <p:pic>
        <p:nvPicPr>
          <p:cNvPr id="8" name="Объект 7"/>
          <p:cNvPicPr>
            <a:picLocks noGrp="1"/>
          </p:cNvPicPr>
          <p:nvPr>
            <p:ph idx="1"/>
          </p:nvPr>
        </p:nvPicPr>
        <p:blipFill rotWithShape="1">
          <a:blip r:embed="rId2"/>
          <a:srcRect b="3088"/>
          <a:stretch/>
        </p:blipFill>
        <p:spPr>
          <a:xfrm>
            <a:off x="2227407" y="2019300"/>
            <a:ext cx="7734010" cy="40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2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/>
              <a:t>Главное меню</a:t>
            </a: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b="6540"/>
          <a:stretch/>
        </p:blipFill>
        <p:spPr>
          <a:xfrm>
            <a:off x="2033443" y="2019300"/>
            <a:ext cx="8121938" cy="40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6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/>
              <a:t>УРОВЕНЬ ИГРЫ</a:t>
            </a: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/>
          <a:srcRect b="1784"/>
          <a:stretch/>
        </p:blipFill>
        <p:spPr>
          <a:xfrm>
            <a:off x="1936461" y="2019300"/>
            <a:ext cx="8315902" cy="43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9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/>
              <a:t>Окно смерти </a:t>
            </a: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/>
          <a:srcRect b="1784"/>
          <a:stretch/>
        </p:blipFill>
        <p:spPr>
          <a:xfrm>
            <a:off x="1936461" y="2019300"/>
            <a:ext cx="8315902" cy="432954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36460" y="2019300"/>
            <a:ext cx="8634557" cy="47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6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/>
              <a:t>Экран при победе</a:t>
            </a: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/>
          <a:srcRect b="1784"/>
          <a:stretch/>
        </p:blipFill>
        <p:spPr>
          <a:xfrm>
            <a:off x="1936461" y="2019300"/>
            <a:ext cx="8315902" cy="432954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36460" y="2019300"/>
            <a:ext cx="8634557" cy="473132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1936457" y="1788651"/>
            <a:ext cx="8634560" cy="4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7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09700"/>
          </a:xfrm>
        </p:spPr>
        <p:txBody>
          <a:bodyPr/>
          <a:lstStyle/>
          <a:p>
            <a:pPr algn="ctr"/>
            <a:r>
              <a:rPr lang="ru-RU" dirty="0"/>
              <a:t>ТОП ИГРОКОВ ЗА ВСЕ ВРЕМЯ</a:t>
            </a: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2"/>
          <a:srcRect b="1784"/>
          <a:stretch/>
        </p:blipFill>
        <p:spPr>
          <a:xfrm>
            <a:off x="1936461" y="2019300"/>
            <a:ext cx="8315902" cy="4329546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36460" y="2019300"/>
            <a:ext cx="8634557" cy="473132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1936457" y="1788651"/>
            <a:ext cx="8634560" cy="4790844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1936456" y="1788652"/>
            <a:ext cx="8634562" cy="47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62000"/>
          </a:xfrm>
        </p:spPr>
        <p:txBody>
          <a:bodyPr/>
          <a:lstStyle/>
          <a:p>
            <a:pPr algn="ctr"/>
            <a:r>
              <a:rPr lang="ru-RU" dirty="0"/>
              <a:t>База данных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en-US" sz="2000" dirty="0"/>
              <a:t>                                           </a:t>
            </a:r>
          </a:p>
          <a:p>
            <a:pPr marL="0" indent="0" algn="just">
              <a:buNone/>
            </a:pPr>
            <a:r>
              <a:rPr lang="en-US" dirty="0"/>
              <a:t>                                                                                                  </a:t>
            </a:r>
            <a:r>
              <a:rPr lang="ru-RU" sz="2000"/>
              <a:t>Основная </a:t>
            </a:r>
            <a:r>
              <a:rPr lang="ru-RU" sz="2000" dirty="0"/>
              <a:t>структура базы данных</a:t>
            </a:r>
          </a:p>
          <a:p>
            <a:pPr marL="0" indent="0" algn="just">
              <a:buNone/>
            </a:pPr>
            <a:r>
              <a:rPr lang="ru-RU" sz="2000" dirty="0"/>
              <a:t>                                                                                                                        </a:t>
            </a: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покупок    </a:t>
            </a: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Структура таблицы </a:t>
            </a:r>
            <a:r>
              <a:rPr lang="en-US" sz="2000"/>
              <a:t>Players</a:t>
            </a:r>
            <a:endParaRPr lang="ru-RU" sz="2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b="6246"/>
          <a:stretch/>
        </p:blipFill>
        <p:spPr>
          <a:xfrm>
            <a:off x="7839070" y="1371600"/>
            <a:ext cx="3511554" cy="185587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4" y="3386941"/>
            <a:ext cx="3031838" cy="21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1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34</TotalTime>
  <Words>135</Words>
  <Application>Microsoft Office PowerPoint</Application>
  <PresentationFormat>Широкоэкранный</PresentationFormat>
  <Paragraphs>34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Сетка</vt:lpstr>
      <vt:lpstr>Игра – Платформер под названием «Epic Adventure»</vt:lpstr>
      <vt:lpstr>Презентация PowerPoint</vt:lpstr>
      <vt:lpstr>Окно ввода ника</vt:lpstr>
      <vt:lpstr>Главное меню</vt:lpstr>
      <vt:lpstr>УРОВЕНЬ ИГРЫ</vt:lpstr>
      <vt:lpstr>Окно смерти </vt:lpstr>
      <vt:lpstr>Экран при победе</vt:lpstr>
      <vt:lpstr>ТОП ИГРОКОВ ЗА ВСЕ ВРЕМЯ</vt:lpstr>
      <vt:lpstr>База данных проекта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– Платформер под названием «Epic Adventure»</dc:title>
  <dc:creator>Вениамин Чичин</dc:creator>
  <cp:lastModifiedBy>Сергей Некрасов</cp:lastModifiedBy>
  <cp:revision>7</cp:revision>
  <dcterms:created xsi:type="dcterms:W3CDTF">2022-01-11T20:16:04Z</dcterms:created>
  <dcterms:modified xsi:type="dcterms:W3CDTF">2022-01-18T09:33:40Z</dcterms:modified>
</cp:coreProperties>
</file>